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2387600" y="2311400"/>
            <a:ext cx="19621500" cy="4648200"/>
          </a:xfrm>
          <a:prstGeom prst="rect">
            <a:avLst/>
          </a:prstGeom>
        </p:spPr>
        <p:txBody>
          <a:bodyPr lIns="0" tIns="0" rIns="0" bIns="0" anchor="b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825500">
              <a:spcBef>
                <a:spcPts val="0"/>
              </a:spcBef>
              <a:buClrTx/>
              <a:buFontTx/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5500">
              <a:spcBef>
                <a:spcPts val="0"/>
              </a:spcBef>
              <a:buClrTx/>
              <a:buFontTx/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5500">
              <a:spcBef>
                <a:spcPts val="0"/>
              </a:spcBef>
              <a:buClrTx/>
              <a:buFontTx/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5500">
              <a:spcBef>
                <a:spcPts val="0"/>
              </a:spcBef>
              <a:buClrTx/>
              <a:buFontTx/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5500">
              <a:spcBef>
                <a:spcPts val="0"/>
              </a:spcBef>
              <a:buClrTx/>
              <a:buFontTx/>
              <a:defRPr sz="48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One</a:t>
            </a:r>
            <a:endParaRPr sz="4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Two</a:t>
            </a:r>
            <a:endParaRPr sz="4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Three</a:t>
            </a:r>
            <a:endParaRPr sz="4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Four</a:t>
            </a:r>
            <a:endParaRPr sz="4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206500" y="2159000"/>
            <a:ext cx="11010900" cy="4648200"/>
          </a:xfrm>
          <a:prstGeom prst="rect">
            <a:avLst/>
          </a:prstGeom>
        </p:spPr>
        <p:txBody>
          <a:bodyPr lIns="0" tIns="0" rIns="0" bIns="0" anchor="b"/>
          <a:lstStyle>
            <a:lvl1pPr defTabSz="825500">
              <a:defRPr sz="9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206500" y="6896100"/>
            <a:ext cx="11010900" cy="4648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1206500" y="2159000"/>
            <a:ext cx="11010900" cy="4648200"/>
          </a:xfrm>
          <a:prstGeom prst="rect">
            <a:avLst/>
          </a:prstGeom>
        </p:spPr>
        <p:txBody>
          <a:bodyPr lIns="0" tIns="0" rIns="0" bIns="0" anchor="b"/>
          <a:lstStyle>
            <a:lvl1pPr defTabSz="825500">
              <a:defRPr sz="96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206500" y="6896100"/>
            <a:ext cx="11010900" cy="4648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5500">
              <a:spcBef>
                <a:spcPts val="0"/>
              </a:spcBef>
              <a:buClrTx/>
              <a:buFontTx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2387600" y="3886200"/>
            <a:ext cx="9448800" cy="8039100"/>
          </a:xfrm>
          <a:prstGeom prst="rect">
            <a:avLst/>
          </a:prstGeom>
        </p:spPr>
        <p:txBody>
          <a:bodyPr lIns="50800" tIns="50800" rIns="50800" bIns="50800"/>
          <a:lstStyle>
            <a:lvl1pPr marL="812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2387600" y="3886200"/>
            <a:ext cx="9448800" cy="8039100"/>
          </a:xfrm>
          <a:prstGeom prst="rect">
            <a:avLst/>
          </a:prstGeom>
        </p:spPr>
        <p:txBody>
          <a:bodyPr lIns="50800" tIns="50800" rIns="50800" bIns="50800"/>
          <a:lstStyle>
            <a:lvl1pPr marL="812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4579600" y="3886200"/>
            <a:ext cx="7429500" cy="8039100"/>
          </a:xfrm>
          <a:prstGeom prst="rect">
            <a:avLst/>
          </a:prstGeom>
        </p:spPr>
        <p:txBody>
          <a:bodyPr lIns="50800" tIns="50800" rIns="50800" bIns="50800"/>
          <a:lstStyle>
            <a:lvl1pPr marL="812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083556" indent="-410456"/>
            <a:lvl3pPr marL="1663700" indent="-330200"/>
            <a:lvl4pPr marL="2336800" indent="-330200"/>
            <a:lvl5pPr marL="2997200" indent="-330200"/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2019300" y="0"/>
            <a:ext cx="20314843" cy="7515226"/>
          </a:xfrm>
          <a:prstGeom prst="rect">
            <a:avLst/>
          </a:prstGeom>
        </p:spPr>
        <p:txBody>
          <a:bodyPr anchor="b"/>
          <a:lstStyle>
            <a:lvl1pPr>
              <a:defRPr sz="104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0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2019300" y="7556500"/>
            <a:ext cx="20314843" cy="7519989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defRPr>
            </a:lvl1pPr>
            <a:lvl2pPr marL="1083556" indent="-410456" algn="ctr">
              <a:spcBef>
                <a:spcPts val="0"/>
              </a:spcBef>
              <a:defRPr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defRPr>
            </a:lvl2pPr>
            <a:lvl3pPr marL="1663700" indent="-330200" algn="ctr">
              <a:spcBef>
                <a:spcPts val="0"/>
              </a:spcBef>
              <a:defRPr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defRPr>
            </a:lvl3pPr>
            <a:lvl4pPr marL="2336800" indent="-330200" algn="ctr">
              <a:spcBef>
                <a:spcPts val="0"/>
              </a:spcBef>
              <a:defRPr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defRPr>
            </a:lvl4pPr>
            <a:lvl5pPr marL="2997200" indent="-330200" algn="ctr">
              <a:spcBef>
                <a:spcPts val="0"/>
              </a:spcBef>
              <a:defRPr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One</a:t>
            </a:r>
            <a:endParaRPr sz="5200">
              <a:solidFill>
                <a:srgbClr val="909696"/>
              </a:solidFill>
              <a:uFill>
                <a:solidFill>
                  <a:srgbClr val="909696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Two</a:t>
            </a:r>
            <a:endParaRPr sz="5200">
              <a:solidFill>
                <a:srgbClr val="909696"/>
              </a:solidFill>
              <a:uFill>
                <a:solidFill>
                  <a:srgbClr val="909696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Three</a:t>
            </a:r>
            <a:endParaRPr sz="5200">
              <a:solidFill>
                <a:srgbClr val="909696"/>
              </a:solidFill>
              <a:uFill>
                <a:solidFill>
                  <a:srgbClr val="909696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Four</a:t>
            </a:r>
            <a:endParaRPr sz="5200">
              <a:solidFill>
                <a:srgbClr val="909696"/>
              </a:solidFill>
              <a:uFill>
                <a:solidFill>
                  <a:srgbClr val="909696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2374900" y="326231"/>
            <a:ext cx="19610061" cy="3495676"/>
          </a:xfrm>
          <a:prstGeom prst="rect">
            <a:avLst/>
          </a:prstGeom>
        </p:spPr>
        <p:txBody>
          <a:bodyPr/>
          <a:lstStyle>
            <a:lvl1pPr>
              <a:defRPr sz="10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0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2374900" y="2469356"/>
            <a:ext cx="19610061" cy="10872789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>
                <a:latin typeface="+mj-lt"/>
                <a:ea typeface="+mj-ea"/>
                <a:cs typeface="+mj-cs"/>
                <a:sym typeface="Gill Sans"/>
              </a:defRPr>
            </a:lvl1pPr>
            <a:lvl2pPr marL="1083556" indent="-410456">
              <a:spcBef>
                <a:spcPts val="3200"/>
              </a:spcBef>
              <a:defRPr>
                <a:latin typeface="+mj-lt"/>
                <a:ea typeface="+mj-ea"/>
                <a:cs typeface="+mj-cs"/>
                <a:sym typeface="Gill Sans"/>
              </a:defRPr>
            </a:lvl2pPr>
            <a:lvl3pPr marL="1663700" indent="-330200">
              <a:spcBef>
                <a:spcPts val="3200"/>
              </a:spcBef>
              <a:defRPr>
                <a:latin typeface="+mj-lt"/>
                <a:ea typeface="+mj-ea"/>
                <a:cs typeface="+mj-cs"/>
                <a:sym typeface="Gill Sans"/>
              </a:defRPr>
            </a:lvl3pPr>
            <a:lvl4pPr marL="2336800" indent="-330200">
              <a:spcBef>
                <a:spcPts val="3200"/>
              </a:spcBef>
              <a:defRPr>
                <a:latin typeface="+mj-lt"/>
                <a:ea typeface="+mj-ea"/>
                <a:cs typeface="+mj-cs"/>
                <a:sym typeface="Gill Sans"/>
              </a:defRPr>
            </a:lvl4pPr>
            <a:lvl5pPr marL="2997200" indent="-330200">
              <a:spcBef>
                <a:spcPts val="3200"/>
              </a:spcBef>
              <a:defRPr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2381250" y="304800"/>
            <a:ext cx="19621500" cy="3562350"/>
          </a:xfrm>
          <a:prstGeom prst="rect">
            <a:avLst/>
          </a:prstGeom>
        </p:spPr>
        <p:txBody>
          <a:bodyPr lIns="57150" tIns="57150" rIns="57150" bIns="57150"/>
          <a:lstStyle>
            <a:lvl1pPr defTabSz="431800">
              <a:defRPr sz="9600">
                <a:uFillTx/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2381250" y="4133850"/>
            <a:ext cx="19621500" cy="8077200"/>
          </a:xfrm>
          <a:prstGeom prst="rect">
            <a:avLst/>
          </a:prstGeom>
        </p:spPr>
        <p:txBody>
          <a:bodyPr lIns="57150" tIns="57150" rIns="57150" bIns="57150"/>
          <a:lstStyle>
            <a:lvl1pPr marL="855752" indent="-500152" defTabSz="431800">
              <a:spcBef>
                <a:spcPts val="2800"/>
              </a:spcBef>
              <a:buClrTx/>
              <a:buSzPct val="43000"/>
              <a:buFontTx/>
              <a:buBlip>
                <a:blip r:embed="rId3"/>
              </a:buBlip>
              <a:defRPr sz="4400">
                <a:uFillTx/>
                <a:latin typeface="Chalkboard"/>
                <a:ea typeface="Chalkboard"/>
                <a:cs typeface="Chalkboard"/>
                <a:sym typeface="Chalkboard"/>
              </a:defRPr>
            </a:lvl1pPr>
            <a:lvl2pPr marL="1287552" indent="-500152" defTabSz="431800">
              <a:spcBef>
                <a:spcPts val="2800"/>
              </a:spcBef>
              <a:buClrTx/>
              <a:buSzPct val="43000"/>
              <a:buFontTx/>
              <a:buBlip>
                <a:blip r:embed="rId3"/>
              </a:buBlip>
              <a:defRPr sz="4400">
                <a:uFillTx/>
                <a:latin typeface="Chalkboard"/>
                <a:ea typeface="Chalkboard"/>
                <a:cs typeface="Chalkboard"/>
                <a:sym typeface="Chalkboard"/>
              </a:defRPr>
            </a:lvl2pPr>
            <a:lvl3pPr marL="1706652" indent="-500152" defTabSz="431800">
              <a:spcBef>
                <a:spcPts val="2800"/>
              </a:spcBef>
              <a:buClrTx/>
              <a:buSzPct val="43000"/>
              <a:buFontTx/>
              <a:buBlip>
                <a:blip r:embed="rId3"/>
              </a:buBlip>
              <a:defRPr sz="4400">
                <a:uFillTx/>
                <a:latin typeface="Chalkboard"/>
                <a:ea typeface="Chalkboard"/>
                <a:cs typeface="Chalkboard"/>
                <a:sym typeface="Chalkboard"/>
              </a:defRPr>
            </a:lvl3pPr>
            <a:lvl4pPr marL="2151152" indent="-500152" defTabSz="431800">
              <a:spcBef>
                <a:spcPts val="2800"/>
              </a:spcBef>
              <a:buClrTx/>
              <a:buSzPct val="43000"/>
              <a:buFontTx/>
              <a:buBlip>
                <a:blip r:embed="rId3"/>
              </a:buBlip>
              <a:defRPr sz="4400">
                <a:uFillTx/>
                <a:latin typeface="Chalkboard"/>
                <a:ea typeface="Chalkboard"/>
                <a:cs typeface="Chalkboard"/>
                <a:sym typeface="Chalkboard"/>
              </a:defRPr>
            </a:lvl4pPr>
            <a:lvl5pPr marL="2608352" indent="-500152" defTabSz="431800">
              <a:spcBef>
                <a:spcPts val="2800"/>
              </a:spcBef>
              <a:buClrTx/>
              <a:buSzPct val="43000"/>
              <a:buFontTx/>
              <a:buBlip>
                <a:blip r:embed="rId3"/>
              </a:buBlip>
              <a:defRPr sz="4400">
                <a:uFillTx/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2387600" y="3886200"/>
            <a:ext cx="19621500" cy="8039100"/>
          </a:xfrm>
          <a:prstGeom prst="rect">
            <a:avLst/>
          </a:prstGeom>
        </p:spPr>
        <p:txBody>
          <a:bodyPr lIns="50800" tIns="50800" rIns="50800" bIns="50800"/>
          <a:lstStyle>
            <a:lvl1pPr marL="889000" indent="-571500" defTabSz="825500"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 defTabSz="825500"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 defTabSz="825500"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 defTabSz="825500"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 defTabSz="825500">
              <a:spcBef>
                <a:spcPts val="35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One</a:t>
            </a:r>
            <a:endParaRPr sz="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Two</a:t>
            </a:r>
            <a:endParaRPr sz="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Three</a:t>
            </a:r>
            <a:endParaRPr sz="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Four</a:t>
            </a:r>
            <a:endParaRPr sz="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2387600" y="3886200"/>
            <a:ext cx="19621500" cy="8039100"/>
          </a:xfrm>
          <a:prstGeom prst="rect">
            <a:avLst/>
          </a:prstGeom>
        </p:spPr>
        <p:txBody>
          <a:bodyPr lIns="0" tIns="0" rIns="0" bIns="0" numCol="2" spcCol="981075" anchor="t"/>
          <a:lstStyle>
            <a:lvl1pPr marL="812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 defTabSz="825500">
              <a:spcBef>
                <a:spcPts val="5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2387600" y="1790700"/>
            <a:ext cx="19621500" cy="10160000"/>
          </a:xfrm>
          <a:prstGeom prst="rect">
            <a:avLst/>
          </a:prstGeom>
        </p:spPr>
        <p:txBody>
          <a:bodyPr lIns="50800" tIns="50800" rIns="50800" bIns="50800"/>
          <a:lstStyle>
            <a:lvl1pPr marL="889000" indent="-571500" defTabSz="825500">
              <a:spcBef>
                <a:spcPts val="68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 defTabSz="825500">
              <a:spcBef>
                <a:spcPts val="68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 defTabSz="825500">
              <a:spcBef>
                <a:spcPts val="68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 defTabSz="825500">
              <a:spcBef>
                <a:spcPts val="68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 defTabSz="825500">
              <a:spcBef>
                <a:spcPts val="6800"/>
              </a:spcBef>
              <a:buClrTx/>
              <a:buSzPct val="171000"/>
              <a:buFontTx/>
              <a:buChar char="•"/>
              <a:defRPr sz="5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One</a:t>
            </a:r>
            <a:endParaRPr sz="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Two</a:t>
            </a:r>
            <a:endParaRPr sz="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Three</a:t>
            </a:r>
            <a:endParaRPr sz="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Four</a:t>
            </a:r>
            <a:endParaRPr sz="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2387600" y="4178300"/>
            <a:ext cx="19621500" cy="53594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2387600" y="10363200"/>
            <a:ext cx="19621500" cy="24003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2387600" y="10363200"/>
            <a:ext cx="19621500" cy="2400300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11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2019300" y="203200"/>
            <a:ext cx="20314843" cy="294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2019300" y="1735931"/>
            <a:ext cx="20314843" cy="12242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2pPr marL="1083556" indent="-410456"/>
            <a:lvl3pPr marL="1663700" indent="-330200"/>
            <a:lvl4pPr marL="2336800" indent="-330200"/>
            <a:lvl5pPr marL="2997200" indent="-330200"/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spd="med" advClick="1"/>
  <p:txStyles>
    <p:titleStyle>
      <a:lvl1pPr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1pPr>
      <a:lvl2pPr indent="228600"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2pPr>
      <a:lvl3pPr indent="457200"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3pPr>
      <a:lvl4pPr indent="685800"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4pPr>
      <a:lvl5pPr indent="914400"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5pPr>
      <a:lvl6pPr indent="1143000"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6pPr>
      <a:lvl7pPr indent="1371600"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7pPr>
      <a:lvl8pPr indent="1600200"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8pPr>
      <a:lvl9pPr indent="1828800" algn="ctr" defTabSz="655174">
        <a:defRPr sz="90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9pPr>
    </p:titleStyle>
    <p:bodyStyle>
      <a:lvl1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1pPr>
      <a:lvl2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2pPr>
      <a:lvl3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3pPr>
      <a:lvl4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4pPr>
      <a:lvl5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5pPr>
      <a:lvl6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6pPr>
      <a:lvl7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7pPr>
      <a:lvl8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8pPr>
      <a:lvl9pPr marL="495300" indent="-495300" defTabSz="655174">
        <a:spcBef>
          <a:spcPts val="4500"/>
        </a:spcBef>
        <a:buClr>
          <a:srgbClr val="000000"/>
        </a:buClr>
        <a:buFont typeface="Times New Roman"/>
        <a:defRPr sz="5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9pPr>
    </p:bodyStyle>
    <p:otherStyle>
      <a:lvl1pPr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1pPr>
      <a:lvl2pPr indent="228600"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2pPr>
      <a:lvl3pPr indent="457200"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3pPr>
      <a:lvl4pPr indent="685800"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4pPr>
      <a:lvl5pPr indent="914400"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5pPr>
      <a:lvl6pPr indent="1143000"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6pPr>
      <a:lvl7pPr indent="1371600"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7pPr>
      <a:lvl8pPr indent="1600200"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8pPr>
      <a:lvl9pPr indent="1828800" algn="ctr" defTabSz="850900">
        <a:defRPr sz="1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20150412_1441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-1319343"/>
            <a:ext cx="26704330" cy="150211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" name="Group 57"/>
          <p:cNvGrpSpPr/>
          <p:nvPr/>
        </p:nvGrpSpPr>
        <p:grpSpPr>
          <a:xfrm>
            <a:off x="88900" y="63500"/>
            <a:ext cx="24193500" cy="1778000"/>
            <a:chOff x="-50800" y="-50800"/>
            <a:chExt cx="24193500" cy="1778000"/>
          </a:xfrm>
        </p:grpSpPr>
        <p:pic>
          <p:nvPicPr>
            <p:cNvPr id="5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0800" y="-50800"/>
              <a:ext cx="24193500" cy="1778000"/>
            </a:xfrm>
            <a:prstGeom prst="rect">
              <a:avLst/>
            </a:prstGeom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</p:pic>
        <p:pic>
          <p:nvPicPr>
            <p:cNvPr id="5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128503" y="63500"/>
              <a:ext cx="1887198" cy="154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" name="Shape 58"/>
          <p:cNvSpPr/>
          <p:nvPr/>
        </p:nvSpPr>
        <p:spPr>
          <a:xfrm>
            <a:off x="444499" y="8318499"/>
            <a:ext cx="23495001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825500"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Group Discussions 1: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How much is being rebuilt?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Are we using this opportunity?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limiting us from using the opportunity?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Do we know how we should build/rebuild/modernize to be more resilient/better prepared?</a:t>
            </a:r>
          </a:p>
        </p:txBody>
      </p:sp>
      <p:sp>
        <p:nvSpPr>
          <p:cNvPr id="59" name="Shape 59"/>
          <p:cNvSpPr/>
          <p:nvPr/>
        </p:nvSpPr>
        <p:spPr>
          <a:xfrm>
            <a:off x="349250" y="2051049"/>
            <a:ext cx="23685500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825500">
              <a:defRPr sz="1800"/>
            </a:pPr>
            <a:r>
              <a:rPr sz="5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Planning for the Foreseeable: </a:t>
            </a:r>
            <a:endParaRPr sz="5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defRPr sz="1800"/>
            </a:pPr>
            <a:r>
              <a:rPr sz="5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 can we do now at reasonable costs and reasonable consequences to improve resilience and maintain options?</a:t>
            </a:r>
          </a:p>
        </p:txBody>
      </p:sp>
      <p:sp>
        <p:nvSpPr>
          <p:cNvPr id="60" name="Shape 60"/>
          <p:cNvSpPr/>
          <p:nvPr/>
        </p:nvSpPr>
        <p:spPr>
          <a:xfrm>
            <a:off x="241299" y="4813300"/>
            <a:ext cx="23495001" cy="257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Commercial buildings have lifetimes of 20 to 50 years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Public buildings have lifetimes of 40 to 60 years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Residential areas have longer lifetimes, up to 150 years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3"/>
      <p:bldP build="whole" bldLvl="1" animBg="1" rev="0" advAuto="0" spid="60" grpId="2"/>
      <p:bldP build="whole" bldLvl="1" animBg="1" rev="0" advAuto="0" spid="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20150412_1441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-1319343"/>
            <a:ext cx="26704330" cy="150211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" name="Group 65"/>
          <p:cNvGrpSpPr/>
          <p:nvPr/>
        </p:nvGrpSpPr>
        <p:grpSpPr>
          <a:xfrm>
            <a:off x="88900" y="63500"/>
            <a:ext cx="24193500" cy="1778000"/>
            <a:chOff x="-50800" y="-50800"/>
            <a:chExt cx="24193500" cy="1778000"/>
          </a:xfrm>
        </p:grpSpPr>
        <p:pic>
          <p:nvPicPr>
            <p:cNvPr id="6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0800" y="-50800"/>
              <a:ext cx="24193500" cy="1778000"/>
            </a:xfrm>
            <a:prstGeom prst="rect">
              <a:avLst/>
            </a:prstGeom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</p:pic>
        <p:pic>
          <p:nvPicPr>
            <p:cNvPr id="64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128503" y="63500"/>
              <a:ext cx="1887198" cy="154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" name="Shape 66"/>
          <p:cNvSpPr/>
          <p:nvPr/>
        </p:nvSpPr>
        <p:spPr>
          <a:xfrm>
            <a:off x="349250" y="2635249"/>
            <a:ext cx="23685500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825500">
              <a:defRPr sz="1800"/>
            </a:pPr>
            <a:r>
              <a:rPr sz="5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Planning for the Foreseeable: </a:t>
            </a:r>
            <a:endParaRPr sz="5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defRPr sz="1800"/>
            </a:pPr>
            <a:r>
              <a:rPr sz="5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 can we do now at reasonable costs and reasonable consequences to improve resilience and maintain options?</a:t>
            </a:r>
          </a:p>
        </p:txBody>
      </p:sp>
      <p:sp>
        <p:nvSpPr>
          <p:cNvPr id="67" name="Shape 67"/>
          <p:cNvSpPr/>
          <p:nvPr/>
        </p:nvSpPr>
        <p:spPr>
          <a:xfrm>
            <a:off x="266699" y="5568950"/>
            <a:ext cx="23495001" cy="257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Commercial buildings have lifetimes of 20 to 50 years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Public buildings have lifetimes of 40 to 60 years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Residential areas have longer lifetimes, up to 150 years</a:t>
            </a:r>
          </a:p>
        </p:txBody>
      </p:sp>
      <p:sp>
        <p:nvSpPr>
          <p:cNvPr id="68" name="Shape 68"/>
          <p:cNvSpPr/>
          <p:nvPr/>
        </p:nvSpPr>
        <p:spPr>
          <a:xfrm>
            <a:off x="444499" y="9969500"/>
            <a:ext cx="23495001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825500"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Group Discussions 2:</a:t>
            </a:r>
            <a:endParaRPr sz="5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marL="910166" indent="-592666" defTabSz="825500">
              <a:buSzPct val="171000"/>
              <a:buChar char="•"/>
              <a:defRPr sz="1800"/>
            </a:pPr>
            <a:r>
              <a:rPr sz="5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Steps towards a slow adaptation process for the build environment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2"/>
      <p:bldP build="whole" bldLvl="1" animBg="1" rev="0" advAuto="0" spid="66" grpId="1"/>
      <p:bldP build="whole" bldLvl="1" animBg="1" rev="0" advAuto="0" spid="6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